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790900" cy="3599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3" autoAdjust="0"/>
    <p:restoredTop sz="94694"/>
  </p:normalViewPr>
  <p:slideViewPr>
    <p:cSldViewPr snapToGrid="0" snapToObjects="1">
      <p:cViewPr varScale="1">
        <p:scale>
          <a:sx n="20" d="100"/>
          <a:sy n="20" d="100"/>
        </p:scale>
        <p:origin x="361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9A733EC-BC16-48E7-BB0C-E6493454A1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BE146F-9672-4485-BA19-2A88881C80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A1D72-B86E-44C1-B851-71BA486239F5}" type="datetimeFigureOut">
              <a:rPr lang="es-ES" smtClean="0"/>
              <a:t>13/01/2022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4A3CD4-8C82-42FF-A9AF-EFFCECC73F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12F5FD-DD86-4A7A-9281-94F1472D80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7609-669D-444F-8423-BA29CF7B43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09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900602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6D9EB79-A2B4-47BB-902E-A925FA6BB400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52AB50-B2D7-4341-A035-B75A74E386FA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con.kiobus.org/edu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313636" y="4040745"/>
            <a:ext cx="23032721" cy="8756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5142" tIns="185142" rIns="185142" bIns="185142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16069921" y="12797084"/>
            <a:ext cx="11276437" cy="231947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5142" tIns="185142" rIns="185142" bIns="185142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9494505" y="33366422"/>
            <a:ext cx="1145803" cy="1135249"/>
          </a:xfrm>
          <a:prstGeom prst="rect">
            <a:avLst/>
          </a:prstGeom>
          <a:ln w="12700">
            <a:miter lim="400000"/>
          </a:ln>
        </p:spPr>
        <p:txBody>
          <a:bodyPr wrap="none" lIns="185142" tIns="185142" rIns="185142" bIns="185142">
            <a:spAutoFit/>
          </a:bodyPr>
          <a:lstStyle>
            <a:lvl1pPr algn="r">
              <a:defRPr sz="5400">
                <a:latin typeface="+mj-lt"/>
                <a:ea typeface="+mj-ea"/>
                <a:cs typeface="+mj-cs"/>
                <a:sym typeface="Arial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  <p:pic>
        <p:nvPicPr>
          <p:cNvPr id="7" name="Imagen 6" descr="Pantalla de un video juego&#10;&#10;Descripción generada automáticamente con confianza media">
            <a:extLst>
              <a:ext uri="{FF2B5EF4-FFF2-40B4-BE49-F238E27FC236}">
                <a16:creationId xmlns:a16="http://schemas.microsoft.com/office/drawing/2014/main" id="{DFACE8A7-0752-4EEA-8BB5-7399F9A7A2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01891" y="-221683"/>
            <a:ext cx="13942786" cy="341359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0D7F7975-579E-48C5-ABA1-CD9688C4D8A2}"/>
              </a:ext>
            </a:extLst>
          </p:cNvPr>
          <p:cNvSpPr txBox="1"/>
          <p:nvPr userDrawn="1"/>
        </p:nvSpPr>
        <p:spPr>
          <a:xfrm>
            <a:off x="21359796" y="3093111"/>
            <a:ext cx="6487886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https://icon.kiobus.org/edu</a:t>
            </a: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385747" marR="0" indent="-138574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3160478" marR="0" indent="-131122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4945212" marR="0" indent="-1243533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7024747" marR="0" indent="-1473816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8878761" marR="0" indent="-147381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925210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9622380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9992655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1036293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"/>
          <p:cNvGrpSpPr/>
          <p:nvPr/>
        </p:nvGrpSpPr>
        <p:grpSpPr>
          <a:xfrm>
            <a:off x="1" y="7444886"/>
            <a:ext cx="28790898" cy="1"/>
            <a:chOff x="0" y="0"/>
            <a:chExt cx="28790896" cy="0"/>
          </a:xfrm>
        </p:grpSpPr>
        <p:sp>
          <p:nvSpPr>
            <p:cNvPr id="23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9" name="Group"/>
          <p:cNvGrpSpPr/>
          <p:nvPr/>
        </p:nvGrpSpPr>
        <p:grpSpPr>
          <a:xfrm>
            <a:off x="1" y="11915185"/>
            <a:ext cx="28790898" cy="1"/>
            <a:chOff x="0" y="0"/>
            <a:chExt cx="28790896" cy="0"/>
          </a:xfrm>
        </p:grpSpPr>
        <p:sp>
          <p:nvSpPr>
            <p:cNvPr id="2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"/>
          <p:cNvGrpSpPr/>
          <p:nvPr/>
        </p:nvGrpSpPr>
        <p:grpSpPr>
          <a:xfrm>
            <a:off x="1" y="15825113"/>
            <a:ext cx="28790898" cy="1"/>
            <a:chOff x="0" y="0"/>
            <a:chExt cx="28790896" cy="0"/>
          </a:xfrm>
        </p:grpSpPr>
        <p:sp>
          <p:nvSpPr>
            <p:cNvPr id="3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  <p:sp>
          <p:nvSpPr>
            <p:cNvPr id="3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</p:grpSp>
      <p:grpSp>
        <p:nvGrpSpPr>
          <p:cNvPr id="39" name="Group"/>
          <p:cNvGrpSpPr/>
          <p:nvPr/>
        </p:nvGrpSpPr>
        <p:grpSpPr>
          <a:xfrm>
            <a:off x="1" y="24094214"/>
            <a:ext cx="28790898" cy="2"/>
            <a:chOff x="0" y="0"/>
            <a:chExt cx="28790896" cy="0"/>
          </a:xfrm>
        </p:grpSpPr>
        <p:sp>
          <p:nvSpPr>
            <p:cNvPr id="3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4" name="Group"/>
          <p:cNvGrpSpPr/>
          <p:nvPr/>
        </p:nvGrpSpPr>
        <p:grpSpPr>
          <a:xfrm>
            <a:off x="1" y="28955441"/>
            <a:ext cx="28790899" cy="1"/>
            <a:chOff x="0" y="0"/>
            <a:chExt cx="28790896" cy="0"/>
          </a:xfrm>
        </p:grpSpPr>
        <p:sp>
          <p:nvSpPr>
            <p:cNvPr id="4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9" name="Group"/>
          <p:cNvGrpSpPr/>
          <p:nvPr/>
        </p:nvGrpSpPr>
        <p:grpSpPr>
          <a:xfrm>
            <a:off x="1" y="33441680"/>
            <a:ext cx="28790898" cy="1"/>
            <a:chOff x="0" y="0"/>
            <a:chExt cx="28790896" cy="0"/>
          </a:xfrm>
        </p:grpSpPr>
        <p:sp>
          <p:nvSpPr>
            <p:cNvPr id="4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1_plantilla_ixseom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Usuario</dc:creator>
  <cp:keywords/>
  <dc:description/>
  <cp:lastModifiedBy>rosabel roig</cp:lastModifiedBy>
  <cp:revision>53</cp:revision>
  <dcterms:modified xsi:type="dcterms:W3CDTF">2022-01-13T09:46:09Z</dcterms:modified>
  <cp:category/>
</cp:coreProperties>
</file>