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icon.kiobus.org/edu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C54CFCCB-2271-47F4-87FB-4795F4412D40}"/>
              </a:ext>
            </a:extLst>
          </p:cNvPr>
          <p:cNvSpPr/>
          <p:nvPr userDrawn="1"/>
        </p:nvSpPr>
        <p:spPr>
          <a:xfrm>
            <a:off x="0" y="1256232"/>
            <a:ext cx="2760292" cy="322689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38FDA9A8-BE5E-4939-B87C-5BB7F727BD69}"/>
              </a:ext>
            </a:extLst>
          </p:cNvPr>
          <p:cNvSpPr/>
          <p:nvPr userDrawn="1"/>
        </p:nvSpPr>
        <p:spPr>
          <a:xfrm>
            <a:off x="0" y="4483122"/>
            <a:ext cx="2760292" cy="2373387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809" y="6407625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EBA1745D-8364-24B2-2633-AD93CA5FBB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9"/>
          <a:stretch/>
        </p:blipFill>
        <p:spPr>
          <a:xfrm>
            <a:off x="0" y="0"/>
            <a:ext cx="4930023" cy="141511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DCBB27B-AAEA-4AFD-94AE-E9580E86912B}"/>
              </a:ext>
            </a:extLst>
          </p:cNvPr>
          <p:cNvSpPr txBox="1"/>
          <p:nvPr userDrawn="1"/>
        </p:nvSpPr>
        <p:spPr>
          <a:xfrm>
            <a:off x="0" y="877315"/>
            <a:ext cx="179461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hlinkClick r:id="rId3"/>
              </a:rPr>
              <a:t>https://icon.kiobus.org/edu</a:t>
            </a:r>
            <a:r>
              <a:rPr lang="es-E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3616B88D-7BB9-44B9-8A3F-11739DFEA6DD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2A79B517-0A22-4364-A751-E9815B839D85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1812B14-8565-80B7-CBB1-E75790A632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302" y="0"/>
            <a:ext cx="774634" cy="5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350ECF-CCB0-4961-A837-9431FECC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6D829A8-7DE7-E1A6-4BF4-1EB7A6DCB3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302" y="0"/>
            <a:ext cx="774634" cy="5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" name="Rectángulo: esquinas diagonales cortadas 9">
            <a:extLst>
              <a:ext uri="{FF2B5EF4-FFF2-40B4-BE49-F238E27FC236}">
                <a16:creationId xmlns:a16="http://schemas.microsoft.com/office/drawing/2014/main" id="{A8A37603-D8D7-42E4-BB99-641220671B2F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: una sola esquina cortada 10">
            <a:extLst>
              <a:ext uri="{FF2B5EF4-FFF2-40B4-BE49-F238E27FC236}">
                <a16:creationId xmlns:a16="http://schemas.microsoft.com/office/drawing/2014/main" id="{16FCA017-9F2F-41A2-81A0-D12EC0C0D0F5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DD7ABB1-DFC8-142F-6368-87BBEAB5D3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302" y="0"/>
            <a:ext cx="774634" cy="5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" name="Rectángulo: esquinas diagonales cortadas 11">
            <a:extLst>
              <a:ext uri="{FF2B5EF4-FFF2-40B4-BE49-F238E27FC236}">
                <a16:creationId xmlns:a16="http://schemas.microsoft.com/office/drawing/2014/main" id="{EE9A01FF-1B88-4CD7-915F-989C3EE5FEF4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: una sola esquina cortada 12">
            <a:extLst>
              <a:ext uri="{FF2B5EF4-FFF2-40B4-BE49-F238E27FC236}">
                <a16:creationId xmlns:a16="http://schemas.microsoft.com/office/drawing/2014/main" id="{1D5CDB73-3E6A-449F-B482-1DFF9512BE70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9FBF6F4-E1D9-7FAF-BB2B-1494BE8C22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302" y="0"/>
            <a:ext cx="774634" cy="5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E594285B-1283-48A7-B7F7-9864DA96E139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B1628E99-EE1F-4B02-953D-2A2E5893F791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D61FFD-7988-18A8-4D41-778D77FAA8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302" y="0"/>
            <a:ext cx="774634" cy="5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072FEB14-2678-417D-9F9E-D669EB97F3EB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D250EAC4-39A1-4A4B-BAC6-CFD0302A3EA8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3210AF1-42D1-2EB2-FC16-8ED3D315DD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302" y="0"/>
            <a:ext cx="774634" cy="5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247828"/>
            <a:ext cx="12192000" cy="4235294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4" name="Imagen 3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82F37D06-F560-D1C8-1A7B-2C6B66581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9"/>
          <a:stretch/>
        </p:blipFill>
        <p:spPr>
          <a:xfrm>
            <a:off x="3630988" y="5152520"/>
            <a:ext cx="4930023" cy="141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10348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Usuario usuario</cp:lastModifiedBy>
  <cp:revision>4</cp:revision>
  <dcterms:created xsi:type="dcterms:W3CDTF">2022-01-05T05:38:35Z</dcterms:created>
  <dcterms:modified xsi:type="dcterms:W3CDTF">2023-03-15T19:48:08Z</dcterms:modified>
</cp:coreProperties>
</file>