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B9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icon.kiobus.org/edu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D51AE-3F4B-4F6B-953D-D876C5EBC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309" y="2003329"/>
            <a:ext cx="6998293" cy="1561522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436A4D9-A23D-4564-A553-0E2215895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4308" y="3655241"/>
            <a:ext cx="699829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C54CFCCB-2271-47F4-87FB-4795F4412D40}"/>
              </a:ext>
            </a:extLst>
          </p:cNvPr>
          <p:cNvSpPr/>
          <p:nvPr userDrawn="1"/>
        </p:nvSpPr>
        <p:spPr>
          <a:xfrm>
            <a:off x="0" y="1256232"/>
            <a:ext cx="2760292" cy="322689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38FDA9A8-BE5E-4939-B87C-5BB7F727BD69}"/>
              </a:ext>
            </a:extLst>
          </p:cNvPr>
          <p:cNvSpPr/>
          <p:nvPr userDrawn="1"/>
        </p:nvSpPr>
        <p:spPr>
          <a:xfrm>
            <a:off x="0" y="4483122"/>
            <a:ext cx="2760292" cy="2373387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AB13C9-F28A-498E-ACD6-ABAD2278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809" y="6407625"/>
            <a:ext cx="679391" cy="365125"/>
          </a:xfrm>
        </p:spPr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DCBB27B-AAEA-4AFD-94AE-E9580E86912B}"/>
              </a:ext>
            </a:extLst>
          </p:cNvPr>
          <p:cNvSpPr txBox="1"/>
          <p:nvPr userDrawn="1"/>
        </p:nvSpPr>
        <p:spPr>
          <a:xfrm>
            <a:off x="0" y="877315"/>
            <a:ext cx="179461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100" dirty="0">
                <a:hlinkClick r:id="rId2"/>
              </a:rPr>
              <a:t>https://icon.kiobus.org/edu</a:t>
            </a:r>
            <a:r>
              <a:rPr lang="es-ES" sz="1100" dirty="0"/>
              <a:t> </a:t>
            </a:r>
          </a:p>
        </p:txBody>
      </p:sp>
      <p:pic>
        <p:nvPicPr>
          <p:cNvPr id="10" name="Imagen 9" descr="Texto&#10;&#10;Descripción generada automáticamente">
            <a:extLst>
              <a:ext uri="{FF2B5EF4-FFF2-40B4-BE49-F238E27FC236}">
                <a16:creationId xmlns:a16="http://schemas.microsoft.com/office/drawing/2014/main" id="{22906214-0DFF-04E3-B3AC-5E32C03509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47"/>
            <a:ext cx="5256745" cy="844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FA05EE-746F-473F-B34C-EF9214D7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5AF4BBD-C2FD-40E7-B929-7678F8642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89A19C-EA7C-48F9-AD77-4ED62E898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17/01/2024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695B4F-131A-4AAE-AA6A-5BC0F5D92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6CF4C6-6873-4189-9C66-B3F04D73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35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E217A5-79E3-44FD-BB54-4F4B0FB12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66FAC3-844A-43AE-A19D-D94091CDB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92D65C-4493-439D-86E1-360E92331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17/01/2024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717434-17CC-419A-A0F9-82A41425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E93CB5-D3DF-4BF5-A176-D9A8FA5B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18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00C563-6554-42BD-A660-C06952075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308257-96F2-4280-9B71-7B6249017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0" y="1098"/>
            <a:ext cx="752030" cy="4932028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589660" cy="3207848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id="{B6181B61-FADD-23C8-4AD8-B914224D0A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40" t="18980" r="34733" b="24598"/>
          <a:stretch/>
        </p:blipFill>
        <p:spPr>
          <a:xfrm>
            <a:off x="11210193" y="70582"/>
            <a:ext cx="900203" cy="58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56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D53A47-9B89-4889-B498-C5A950E28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747F1E-C324-4A19-BAE3-CC338836E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4EDA1-B25D-4459-BCEA-D51D6A607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17/01/2024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350ECF-CCB0-4961-A837-9431FECC8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53F049-A12C-4CC8-9F82-4E2BDA11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247A88DF-7630-9D5D-B605-9AC712FCA3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40" t="18980" r="34733" b="24598"/>
          <a:stretch/>
        </p:blipFill>
        <p:spPr>
          <a:xfrm>
            <a:off x="11210193" y="70582"/>
            <a:ext cx="900203" cy="58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11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BA7C1-1096-48A4-AAC5-4AAD6D94C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3D7B83-B6FD-4684-AB4E-070C41233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318895-66D2-41FB-82A3-060F429E8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" name="Rectángulo: esquinas diagonales cortadas 9">
            <a:extLst>
              <a:ext uri="{FF2B5EF4-FFF2-40B4-BE49-F238E27FC236}">
                <a16:creationId xmlns:a16="http://schemas.microsoft.com/office/drawing/2014/main" id="{A8A37603-D8D7-42E4-BB99-641220671B2F}"/>
              </a:ext>
            </a:extLst>
          </p:cNvPr>
          <p:cNvSpPr/>
          <p:nvPr userDrawn="1"/>
        </p:nvSpPr>
        <p:spPr>
          <a:xfrm>
            <a:off x="0" y="1098"/>
            <a:ext cx="752030" cy="4932028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: una sola esquina cortada 10">
            <a:extLst>
              <a:ext uri="{FF2B5EF4-FFF2-40B4-BE49-F238E27FC236}">
                <a16:creationId xmlns:a16="http://schemas.microsoft.com/office/drawing/2014/main" id="{16FCA017-9F2F-41A2-81A0-D12EC0C0D0F5}"/>
              </a:ext>
            </a:extLst>
          </p:cNvPr>
          <p:cNvSpPr/>
          <p:nvPr userDrawn="1"/>
        </p:nvSpPr>
        <p:spPr>
          <a:xfrm>
            <a:off x="0" y="3650152"/>
            <a:ext cx="589660" cy="3207848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id="{265E172B-87C2-5A10-A698-92364EA9C09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40" t="18980" r="34733" b="24598"/>
          <a:stretch/>
        </p:blipFill>
        <p:spPr>
          <a:xfrm>
            <a:off x="11210193" y="70582"/>
            <a:ext cx="900203" cy="58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83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C42940-B3BC-4684-A1E5-40F0FBC8D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E519D7-9069-49A4-BD25-CEC4DE6EC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F6DBDF-86C4-4CCF-AB32-8EEED3235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8F48CEB-0820-4A8D-9D15-BDE7A6A7F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4485685-A9AE-4454-A1BD-FED3E3F6B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2" name="Rectángulo: esquinas diagonales cortadas 11">
            <a:extLst>
              <a:ext uri="{FF2B5EF4-FFF2-40B4-BE49-F238E27FC236}">
                <a16:creationId xmlns:a16="http://schemas.microsoft.com/office/drawing/2014/main" id="{EE9A01FF-1B88-4CD7-915F-989C3EE5FEF4}"/>
              </a:ext>
            </a:extLst>
          </p:cNvPr>
          <p:cNvSpPr/>
          <p:nvPr userDrawn="1"/>
        </p:nvSpPr>
        <p:spPr>
          <a:xfrm>
            <a:off x="0" y="1098"/>
            <a:ext cx="752030" cy="4932028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: una sola esquina cortada 12">
            <a:extLst>
              <a:ext uri="{FF2B5EF4-FFF2-40B4-BE49-F238E27FC236}">
                <a16:creationId xmlns:a16="http://schemas.microsoft.com/office/drawing/2014/main" id="{1D5CDB73-3E6A-449F-B482-1DFF9512BE70}"/>
              </a:ext>
            </a:extLst>
          </p:cNvPr>
          <p:cNvSpPr/>
          <p:nvPr userDrawn="1"/>
        </p:nvSpPr>
        <p:spPr>
          <a:xfrm>
            <a:off x="0" y="3650152"/>
            <a:ext cx="589660" cy="3207848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1F302260-04CB-07C8-3E13-7C12C291CE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40" t="18980" r="34733" b="24598"/>
          <a:stretch/>
        </p:blipFill>
        <p:spPr>
          <a:xfrm>
            <a:off x="11210193" y="70582"/>
            <a:ext cx="900203" cy="58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05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27E5AB-AC2B-4CAE-A33F-469390C3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8" name="Rectángulo: esquinas diagonales cortadas 7">
            <a:extLst>
              <a:ext uri="{FF2B5EF4-FFF2-40B4-BE49-F238E27FC236}">
                <a16:creationId xmlns:a16="http://schemas.microsoft.com/office/drawing/2014/main" id="{E594285B-1283-48A7-B7F7-9864DA96E139}"/>
              </a:ext>
            </a:extLst>
          </p:cNvPr>
          <p:cNvSpPr/>
          <p:nvPr userDrawn="1"/>
        </p:nvSpPr>
        <p:spPr>
          <a:xfrm>
            <a:off x="0" y="1098"/>
            <a:ext cx="752030" cy="4932028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una sola esquina cortada 8">
            <a:extLst>
              <a:ext uri="{FF2B5EF4-FFF2-40B4-BE49-F238E27FC236}">
                <a16:creationId xmlns:a16="http://schemas.microsoft.com/office/drawing/2014/main" id="{B1628E99-EE1F-4B02-953D-2A2E5893F791}"/>
              </a:ext>
            </a:extLst>
          </p:cNvPr>
          <p:cNvSpPr/>
          <p:nvPr userDrawn="1"/>
        </p:nvSpPr>
        <p:spPr>
          <a:xfrm>
            <a:off x="0" y="3650152"/>
            <a:ext cx="589660" cy="3207848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4" name="Imagen 3" descr="Logotipo&#10;&#10;Descripción generada automáticamente">
            <a:extLst>
              <a:ext uri="{FF2B5EF4-FFF2-40B4-BE49-F238E27FC236}">
                <a16:creationId xmlns:a16="http://schemas.microsoft.com/office/drawing/2014/main" id="{C6BBFB92-7E71-40C4-2931-F9240778D1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40" t="18980" r="34733" b="24598"/>
          <a:stretch/>
        </p:blipFill>
        <p:spPr>
          <a:xfrm>
            <a:off x="11210193" y="70582"/>
            <a:ext cx="900203" cy="58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7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072FEB14-2678-417D-9F9E-D669EB97F3EB}"/>
              </a:ext>
            </a:extLst>
          </p:cNvPr>
          <p:cNvSpPr/>
          <p:nvPr userDrawn="1"/>
        </p:nvSpPr>
        <p:spPr>
          <a:xfrm>
            <a:off x="0" y="1098"/>
            <a:ext cx="752030" cy="4932028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D250EAC4-39A1-4A4B-BAC6-CFD0302A3EA8}"/>
              </a:ext>
            </a:extLst>
          </p:cNvPr>
          <p:cNvSpPr/>
          <p:nvPr userDrawn="1"/>
        </p:nvSpPr>
        <p:spPr>
          <a:xfrm>
            <a:off x="0" y="3650152"/>
            <a:ext cx="589660" cy="3207848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A54B1FBE-5AD7-0576-ECEB-224C51D5C5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40" t="18980" r="34733" b="24598"/>
          <a:stretch/>
        </p:blipFill>
        <p:spPr>
          <a:xfrm>
            <a:off x="11210193" y="70582"/>
            <a:ext cx="900203" cy="58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32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diagonales cortadas 7">
            <a:extLst>
              <a:ext uri="{FF2B5EF4-FFF2-40B4-BE49-F238E27FC236}">
                <a16:creationId xmlns:a16="http://schemas.microsoft.com/office/drawing/2014/main" id="{C9840A6B-9138-4F82-97FC-45C94A0A4CBA}"/>
              </a:ext>
            </a:extLst>
          </p:cNvPr>
          <p:cNvSpPr/>
          <p:nvPr userDrawn="1"/>
        </p:nvSpPr>
        <p:spPr>
          <a:xfrm>
            <a:off x="0" y="247828"/>
            <a:ext cx="12192000" cy="4235294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una sola esquina cortada 8">
            <a:extLst>
              <a:ext uri="{FF2B5EF4-FFF2-40B4-BE49-F238E27FC236}">
                <a16:creationId xmlns:a16="http://schemas.microsoft.com/office/drawing/2014/main" id="{309AE27C-C83F-4D08-AB75-DC0C3A117488}"/>
              </a:ext>
            </a:extLst>
          </p:cNvPr>
          <p:cNvSpPr/>
          <p:nvPr userDrawn="1"/>
        </p:nvSpPr>
        <p:spPr>
          <a:xfrm>
            <a:off x="0" y="4483123"/>
            <a:ext cx="12192000" cy="268340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FC53D21-19EE-480D-9317-DC770DFC8498}"/>
              </a:ext>
            </a:extLst>
          </p:cNvPr>
          <p:cNvSpPr txBox="1"/>
          <p:nvPr userDrawn="1"/>
        </p:nvSpPr>
        <p:spPr>
          <a:xfrm>
            <a:off x="4401085" y="752030"/>
            <a:ext cx="2931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</a:rPr>
              <a:t>¡GRACIAS! </a:t>
            </a:r>
          </a:p>
        </p:txBody>
      </p:sp>
      <p:sp>
        <p:nvSpPr>
          <p:cNvPr id="13" name="Marcador de texto 2">
            <a:extLst>
              <a:ext uri="{FF2B5EF4-FFF2-40B4-BE49-F238E27FC236}">
                <a16:creationId xmlns:a16="http://schemas.microsoft.com/office/drawing/2014/main" id="{F3C5579A-8928-4AA8-A9E6-215992A05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7024" y="1624783"/>
            <a:ext cx="603896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3" name="Imagen 2" descr="Texto&#10;&#10;Descripción generada automáticamente">
            <a:extLst>
              <a:ext uri="{FF2B5EF4-FFF2-40B4-BE49-F238E27FC236}">
                <a16:creationId xmlns:a16="http://schemas.microsoft.com/office/drawing/2014/main" id="{EDBBB58C-5A56-5B44-F3D3-E007B5AE58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900" y="4943925"/>
            <a:ext cx="7100199" cy="1140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79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94DF9-1D27-4E66-B413-304BC9355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4D9DAE-6859-4864-AB51-81A1A6D85B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662742E-2261-4A27-A0A0-BEB28D16B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94C4EC-BBF5-4979-95B0-DCEA9573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17/01/2024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9FEE45-1BF4-4C3C-8087-1B8466566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23DCCC-5DD3-49BB-B1F4-B26DB346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3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BC3232-708B-4BE1-907D-ACC07CE3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6DA44B-F2CD-41C2-87FC-669C15997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21ED97-D17E-4870-98CE-A03B32ACC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9A50B-7B3B-49E6-800A-EF28D90C4063}" type="datetimeFigureOut">
              <a:rPr lang="es-ES" smtClean="0"/>
              <a:t>17/01/2024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B5E5EF-3650-4CBF-8500-9ED962C3A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B48727-71A2-4107-A804-E360834A4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0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F70DC3-2493-443E-B68D-507507ACBD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64FC90-4914-4A60-B613-567BCFEB17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97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52EA5-C32A-4C6A-97FE-862611438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1D8331-7EBB-49A2-8681-1E679E771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7385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EE296250-5995-4B1E-86C4-DFABC4298C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764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10350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rosabel roig</dc:creator>
  <cp:lastModifiedBy>rosabel roig</cp:lastModifiedBy>
  <cp:revision>5</cp:revision>
  <dcterms:created xsi:type="dcterms:W3CDTF">2022-01-05T05:38:35Z</dcterms:created>
  <dcterms:modified xsi:type="dcterms:W3CDTF">2024-01-17T10:03:48Z</dcterms:modified>
</cp:coreProperties>
</file>