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icon.kiobus.org/edu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C54CFCCB-2271-47F4-87FB-4795F4412D40}"/>
              </a:ext>
            </a:extLst>
          </p:cNvPr>
          <p:cNvSpPr/>
          <p:nvPr userDrawn="1"/>
        </p:nvSpPr>
        <p:spPr>
          <a:xfrm>
            <a:off x="0" y="1256232"/>
            <a:ext cx="2760292" cy="3226890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38FDA9A8-BE5E-4939-B87C-5BB7F727BD69}"/>
              </a:ext>
            </a:extLst>
          </p:cNvPr>
          <p:cNvSpPr/>
          <p:nvPr userDrawn="1"/>
        </p:nvSpPr>
        <p:spPr>
          <a:xfrm>
            <a:off x="0" y="4483122"/>
            <a:ext cx="2760292" cy="2373387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E103418C-9846-48A0-8C41-45A8370903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3978567" cy="948584"/>
          </a:xfrm>
          <a:prstGeom prst="rect">
            <a:avLst/>
          </a:prstGeom>
        </p:spPr>
      </p:pic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809" y="6407625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CBB27B-AAEA-4AFD-94AE-E9580E86912B}"/>
              </a:ext>
            </a:extLst>
          </p:cNvPr>
          <p:cNvSpPr txBox="1"/>
          <p:nvPr userDrawn="1"/>
        </p:nvSpPr>
        <p:spPr>
          <a:xfrm>
            <a:off x="0" y="877315"/>
            <a:ext cx="1794618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>
                <a:hlinkClick r:id="rId3"/>
              </a:rPr>
              <a:t>https://icon.kiobus.org/edu</a:t>
            </a:r>
            <a:r>
              <a:rPr lang="es-E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3616B88D-7BB9-44B9-8A3F-11739DFEA6DD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2A79B517-0A22-4364-A751-E9815B839D85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8D866FC-9A71-4E2C-B11C-EF08860E61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7353"/>
          <a:stretch/>
        </p:blipFill>
        <p:spPr>
          <a:xfrm>
            <a:off x="1" y="128187"/>
            <a:ext cx="757011" cy="5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350ECF-CCB0-4961-A837-9431FECC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" name="Rectángulo: esquinas diagonales cortadas 9">
            <a:extLst>
              <a:ext uri="{FF2B5EF4-FFF2-40B4-BE49-F238E27FC236}">
                <a16:creationId xmlns:a16="http://schemas.microsoft.com/office/drawing/2014/main" id="{A8A37603-D8D7-42E4-BB99-641220671B2F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Rectángulo: una sola esquina cortada 10">
            <a:extLst>
              <a:ext uri="{FF2B5EF4-FFF2-40B4-BE49-F238E27FC236}">
                <a16:creationId xmlns:a16="http://schemas.microsoft.com/office/drawing/2014/main" id="{16FCA017-9F2F-41A2-81A0-D12EC0C0D0F5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CE92D9C-BA53-46C4-AD12-1F25D9C8B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7353"/>
          <a:stretch/>
        </p:blipFill>
        <p:spPr>
          <a:xfrm>
            <a:off x="1" y="128187"/>
            <a:ext cx="757011" cy="5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2" name="Rectángulo: esquinas diagonales cortadas 11">
            <a:extLst>
              <a:ext uri="{FF2B5EF4-FFF2-40B4-BE49-F238E27FC236}">
                <a16:creationId xmlns:a16="http://schemas.microsoft.com/office/drawing/2014/main" id="{EE9A01FF-1B88-4CD7-915F-989C3EE5FEF4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Rectángulo: una sola esquina cortada 12">
            <a:extLst>
              <a:ext uri="{FF2B5EF4-FFF2-40B4-BE49-F238E27FC236}">
                <a16:creationId xmlns:a16="http://schemas.microsoft.com/office/drawing/2014/main" id="{1D5CDB73-3E6A-449F-B482-1DFF9512BE70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D53B8532-4E07-495F-A507-4DA88D9A923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7353"/>
          <a:stretch/>
        </p:blipFill>
        <p:spPr>
          <a:xfrm>
            <a:off x="1" y="128187"/>
            <a:ext cx="757011" cy="5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E594285B-1283-48A7-B7F7-9864DA96E139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B1628E99-EE1F-4B02-953D-2A2E5893F791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7D7D888-AAD6-46D6-80F9-8819C2D4D3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7353"/>
          <a:stretch/>
        </p:blipFill>
        <p:spPr>
          <a:xfrm>
            <a:off x="1" y="128187"/>
            <a:ext cx="757011" cy="5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: esquinas diagonales cortadas 6">
            <a:extLst>
              <a:ext uri="{FF2B5EF4-FFF2-40B4-BE49-F238E27FC236}">
                <a16:creationId xmlns:a16="http://schemas.microsoft.com/office/drawing/2014/main" id="{072FEB14-2678-417D-9F9E-D669EB97F3EB}"/>
              </a:ext>
            </a:extLst>
          </p:cNvPr>
          <p:cNvSpPr/>
          <p:nvPr userDrawn="1"/>
        </p:nvSpPr>
        <p:spPr>
          <a:xfrm>
            <a:off x="0" y="1098"/>
            <a:ext cx="752030" cy="4932028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: una sola esquina cortada 7">
            <a:extLst>
              <a:ext uri="{FF2B5EF4-FFF2-40B4-BE49-F238E27FC236}">
                <a16:creationId xmlns:a16="http://schemas.microsoft.com/office/drawing/2014/main" id="{D250EAC4-39A1-4A4B-BAC6-CFD0302A3EA8}"/>
              </a:ext>
            </a:extLst>
          </p:cNvPr>
          <p:cNvSpPr/>
          <p:nvPr userDrawn="1"/>
        </p:nvSpPr>
        <p:spPr>
          <a:xfrm>
            <a:off x="0" y="3650152"/>
            <a:ext cx="589660" cy="3207848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48A0B3A-B8D3-4BBF-9676-AA083081E4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67353"/>
          <a:stretch/>
        </p:blipFill>
        <p:spPr>
          <a:xfrm>
            <a:off x="1" y="128187"/>
            <a:ext cx="757011" cy="55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247828"/>
            <a:ext cx="12192000" cy="4235294"/>
          </a:xfrm>
          <a:prstGeom prst="snip2Diag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rgbClr val="3EB9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5E09A90-4629-4596-8461-5737AE295F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2284" y="4930923"/>
            <a:ext cx="6631537" cy="1534517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 userDrawn="1"/>
        </p:nvSpPr>
        <p:spPr>
          <a:xfrm>
            <a:off x="4401085" y="752030"/>
            <a:ext cx="2931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>
                <a:solidFill>
                  <a:schemeClr val="bg1"/>
                </a:solidFill>
              </a:rPr>
              <a:t>¡GRACIAS! </a:t>
            </a:r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10344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rosabel roig</cp:lastModifiedBy>
  <cp:revision>3</cp:revision>
  <dcterms:created xsi:type="dcterms:W3CDTF">2022-01-05T05:38:35Z</dcterms:created>
  <dcterms:modified xsi:type="dcterms:W3CDTF">2022-01-13T09:26:50Z</dcterms:modified>
</cp:coreProperties>
</file>