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8790900" cy="35991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3" autoAdjust="0"/>
    <p:restoredTop sz="94694"/>
  </p:normalViewPr>
  <p:slideViewPr>
    <p:cSldViewPr snapToGrid="0" snapToObjects="1">
      <p:cViewPr varScale="1">
        <p:scale>
          <a:sx n="20" d="100"/>
          <a:sy n="20" d="100"/>
        </p:scale>
        <p:origin x="3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8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9A733EC-BC16-48E7-BB0C-E6493454A1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BE146F-9672-4485-BA19-2A88881C80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A1D72-B86E-44C1-B851-71BA486239F5}" type="datetimeFigureOut">
              <a:rPr lang="es-ES" smtClean="0"/>
              <a:t>25/06/2023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4A3CD4-8C82-42FF-A9AF-EFFCECC73F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12F5FD-DD86-4A7A-9281-94F1472D80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97609-669D-444F-8423-BA29CF7B43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209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1900602"/>
      </p:ext>
    </p:extLst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1pPr>
    <a:lvl2pPr indent="228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2pPr>
    <a:lvl3pPr indent="457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3pPr>
    <a:lvl4pPr indent="685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4pPr>
    <a:lvl5pPr indent="9144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5pPr>
    <a:lvl6pPr indent="11430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6pPr>
    <a:lvl7pPr indent="1371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7pPr>
    <a:lvl8pPr indent="1600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8pPr>
    <a:lvl9pPr indent="1828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6D9EB79-A2B4-47BB-902E-A925FA6BB400}"/>
              </a:ext>
            </a:extLst>
          </p:cNvPr>
          <p:cNvSpPr/>
          <p:nvPr userDrawn="1"/>
        </p:nvSpPr>
        <p:spPr>
          <a:xfrm>
            <a:off x="-391886" y="34703657"/>
            <a:ext cx="18941143" cy="1288143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52AB50-B2D7-4341-A035-B75A74E386FA}"/>
              </a:ext>
            </a:extLst>
          </p:cNvPr>
          <p:cNvSpPr/>
          <p:nvPr userDrawn="1"/>
        </p:nvSpPr>
        <p:spPr>
          <a:xfrm>
            <a:off x="18549257" y="34703656"/>
            <a:ext cx="10241643" cy="128814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s://icon.kiobus.org/edu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0D7F7975-579E-48C5-ABA1-CD9688C4D8A2}"/>
              </a:ext>
            </a:extLst>
          </p:cNvPr>
          <p:cNvSpPr txBox="1"/>
          <p:nvPr userDrawn="1"/>
        </p:nvSpPr>
        <p:spPr>
          <a:xfrm>
            <a:off x="21816996" y="3341152"/>
            <a:ext cx="6487886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r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https://icon.kiobus.org/edu</a:t>
            </a:r>
            <a:r>
              <a:rPr kumimoji="0" lang="es-ES" sz="28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EF971E9-29C5-E00F-C0BB-097E30FBD681}"/>
              </a:ext>
            </a:extLst>
          </p:cNvPr>
          <p:cNvSpPr/>
          <p:nvPr userDrawn="1"/>
        </p:nvSpPr>
        <p:spPr>
          <a:xfrm>
            <a:off x="-391886" y="34703657"/>
            <a:ext cx="18941143" cy="1288143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F1C3DED-DCD2-B012-B626-7179F144C681}"/>
              </a:ext>
            </a:extLst>
          </p:cNvPr>
          <p:cNvSpPr/>
          <p:nvPr userDrawn="1"/>
        </p:nvSpPr>
        <p:spPr>
          <a:xfrm>
            <a:off x="18549257" y="34703656"/>
            <a:ext cx="10241643" cy="128814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3" name="Imagen 2" descr="Interfaz de usuario gráfica, Texto&#10;&#10;Descripción generada automáticamente con confianza media">
            <a:extLst>
              <a:ext uri="{FF2B5EF4-FFF2-40B4-BE49-F238E27FC236}">
                <a16:creationId xmlns:a16="http://schemas.microsoft.com/office/drawing/2014/main" id="{DD6C3EAB-A84A-B756-8489-C643165C694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8516" y="-459197"/>
            <a:ext cx="10692384" cy="35996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1385747" marR="0" indent="-1385747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•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3160478" marR="0" indent="-131122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–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4945212" marR="0" indent="-1243533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•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7024747" marR="0" indent="-1473816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–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8878761" marR="0" indent="-1473817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9252101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9622380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9992655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10362931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"/>
          <p:cNvGrpSpPr/>
          <p:nvPr/>
        </p:nvGrpSpPr>
        <p:grpSpPr>
          <a:xfrm>
            <a:off x="1" y="7444886"/>
            <a:ext cx="28790898" cy="1"/>
            <a:chOff x="0" y="0"/>
            <a:chExt cx="28790896" cy="0"/>
          </a:xfrm>
        </p:grpSpPr>
        <p:sp>
          <p:nvSpPr>
            <p:cNvPr id="23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29" name="Group"/>
          <p:cNvGrpSpPr/>
          <p:nvPr/>
        </p:nvGrpSpPr>
        <p:grpSpPr>
          <a:xfrm>
            <a:off x="1" y="11915185"/>
            <a:ext cx="28790898" cy="1"/>
            <a:chOff x="0" y="0"/>
            <a:chExt cx="28790896" cy="0"/>
          </a:xfrm>
        </p:grpSpPr>
        <p:sp>
          <p:nvSpPr>
            <p:cNvPr id="27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"/>
          <p:cNvGrpSpPr/>
          <p:nvPr/>
        </p:nvGrpSpPr>
        <p:grpSpPr>
          <a:xfrm>
            <a:off x="1" y="15825113"/>
            <a:ext cx="28790898" cy="1"/>
            <a:chOff x="0" y="0"/>
            <a:chExt cx="28790896" cy="0"/>
          </a:xfrm>
        </p:grpSpPr>
        <p:sp>
          <p:nvSpPr>
            <p:cNvPr id="32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+mj-lt"/>
              </a:endParaRPr>
            </a:p>
          </p:txBody>
        </p:sp>
        <p:sp>
          <p:nvSpPr>
            <p:cNvPr id="33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+mj-lt"/>
              </a:endParaRPr>
            </a:p>
          </p:txBody>
        </p:sp>
      </p:grpSp>
      <p:grpSp>
        <p:nvGrpSpPr>
          <p:cNvPr id="39" name="Group"/>
          <p:cNvGrpSpPr/>
          <p:nvPr/>
        </p:nvGrpSpPr>
        <p:grpSpPr>
          <a:xfrm>
            <a:off x="1" y="24094214"/>
            <a:ext cx="28790898" cy="2"/>
            <a:chOff x="0" y="0"/>
            <a:chExt cx="28790896" cy="0"/>
          </a:xfrm>
        </p:grpSpPr>
        <p:sp>
          <p:nvSpPr>
            <p:cNvPr id="37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8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44" name="Group"/>
          <p:cNvGrpSpPr/>
          <p:nvPr/>
        </p:nvGrpSpPr>
        <p:grpSpPr>
          <a:xfrm>
            <a:off x="1" y="28955441"/>
            <a:ext cx="28790899" cy="1"/>
            <a:chOff x="0" y="0"/>
            <a:chExt cx="28790896" cy="0"/>
          </a:xfrm>
        </p:grpSpPr>
        <p:sp>
          <p:nvSpPr>
            <p:cNvPr id="42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3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plantilla_ixseom">
  <a:themeElements>
    <a:clrScheme name="1_plantilla_ixse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plantilla_ixseom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plantilla_ixse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plantilla_ixseom">
  <a:themeElements>
    <a:clrScheme name="1_plantilla_ixse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plantilla_ixseom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plantilla_ixse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1_plantilla_ixseom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Usuario</dc:creator>
  <cp:keywords/>
  <dc:description/>
  <cp:lastModifiedBy>Usuario usuario</cp:lastModifiedBy>
  <cp:revision>55</cp:revision>
  <dcterms:modified xsi:type="dcterms:W3CDTF">2023-06-25T04:59:57Z</dcterms:modified>
  <cp:category/>
</cp:coreProperties>
</file>