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B9CA"/>
    <a:srgbClr val="17E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D51AE-3F4B-4F6B-953D-D876C5EBC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309" y="2003329"/>
            <a:ext cx="6998293" cy="1561522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36A4D9-A23D-4564-A553-0E2215895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4308" y="3655241"/>
            <a:ext cx="699829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C54CFCCB-2271-47F4-87FB-4795F4412D40}"/>
              </a:ext>
            </a:extLst>
          </p:cNvPr>
          <p:cNvSpPr/>
          <p:nvPr userDrawn="1"/>
        </p:nvSpPr>
        <p:spPr>
          <a:xfrm>
            <a:off x="-1" y="4636902"/>
            <a:ext cx="2646486" cy="2221098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38FDA9A8-BE5E-4939-B87C-5BB7F727BD69}"/>
              </a:ext>
            </a:extLst>
          </p:cNvPr>
          <p:cNvSpPr/>
          <p:nvPr userDrawn="1"/>
        </p:nvSpPr>
        <p:spPr>
          <a:xfrm>
            <a:off x="0" y="1635369"/>
            <a:ext cx="2646485" cy="4457700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AB13C9-F28A-498E-ACD6-ABAD2278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8809" y="6407625"/>
            <a:ext cx="679391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pic>
        <p:nvPicPr>
          <p:cNvPr id="12" name="Imagen 11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1782A46-5F73-7F3B-E9C0-B4329E929B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43" t="74448" r="20178" b="13949"/>
          <a:stretch/>
        </p:blipFill>
        <p:spPr>
          <a:xfrm>
            <a:off x="35169" y="966818"/>
            <a:ext cx="2576146" cy="226060"/>
          </a:xfrm>
          <a:prstGeom prst="rect">
            <a:avLst/>
          </a:prstGeom>
        </p:spPr>
      </p:pic>
      <p:pic>
        <p:nvPicPr>
          <p:cNvPr id="9" name="Imagen 8" descr="Texto&#10;&#10;Descripción generada automáticamente con confianza media">
            <a:extLst>
              <a:ext uri="{FF2B5EF4-FFF2-40B4-BE49-F238E27FC236}">
                <a16:creationId xmlns:a16="http://schemas.microsoft.com/office/drawing/2014/main" id="{CAF283AA-D45E-FD5A-ABAF-0493E353214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5" y="98732"/>
            <a:ext cx="5124860" cy="82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A05EE-746F-473F-B34C-EF9214D7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AF4BBD-C2FD-40E7-B929-7678F8642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9A19C-EA7C-48F9-AD77-4ED62E89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95B4F-131A-4AAE-AA6A-5BC0F5D9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F4C6-6873-4189-9C66-B3F04D73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3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E217A5-79E3-44FD-BB54-4F4B0FB12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66FAC3-844A-43AE-A19D-D94091CDB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92D65C-4493-439D-86E1-360E9233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17434-17CC-419A-A0F9-82A41425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93CB5-D3DF-4BF5-A176-D9A8FA5B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18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0C563-6554-42BD-A660-C0695207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308257-96F2-4280-9B71-7B6249017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3616B88D-7BB9-44B9-8A3F-11739DFEA6DD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2A79B517-0A22-4364-A751-E9815B839D85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7651A5-4491-B948-AAF4-FA9109A2D6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743830" cy="50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6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53A47-9B89-4889-B498-C5A950E2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747F1E-C324-4A19-BAE3-CC338836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4EDA1-B25D-4459-BCEA-D51D6A60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350ECF-CCB0-4961-A837-9431FECC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53F049-A12C-4CC8-9F82-4E2BDA11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3317FA50-7054-3F69-45B1-72696A387BEC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C565722D-BFE8-31CA-7928-D4F1FDA95CE9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23C373B-2558-A40F-5C8B-53A7B72ABE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743830" cy="50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1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BA7C1-1096-48A4-AAC5-4AAD6D94C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3D7B83-B6FD-4684-AB4E-070C41233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18895-66D2-41FB-82A3-060F429E8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ángulo: esquinas diagonales cortadas 4">
            <a:extLst>
              <a:ext uri="{FF2B5EF4-FFF2-40B4-BE49-F238E27FC236}">
                <a16:creationId xmlns:a16="http://schemas.microsoft.com/office/drawing/2014/main" id="{C97E865D-8CB3-8637-D270-B35E18B8414E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: una sola esquina cortada 5">
            <a:extLst>
              <a:ext uri="{FF2B5EF4-FFF2-40B4-BE49-F238E27FC236}">
                <a16:creationId xmlns:a16="http://schemas.microsoft.com/office/drawing/2014/main" id="{D7E56DDE-23F4-0869-FF26-CA3BC7D67A8A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537A7A0-70A5-2678-3DD2-721723E9AB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743830" cy="50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3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42940-B3BC-4684-A1E5-40F0FBC8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E519D7-9069-49A4-BD25-CEC4DE6EC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6DBDF-86C4-4CCF-AB32-8EEED3235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F48CEB-0820-4A8D-9D15-BDE7A6A7F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485685-A9AE-4454-A1BD-FED3E3F6B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0023A893-C9E8-D75C-0465-433C7892300C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E255A78F-878A-1EA1-B2EB-D103B140148E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C4EDE29-4FE7-F607-8DB3-48F16EB76F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743830" cy="50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5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7E5AB-AC2B-4CAE-A33F-469390C3D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ángulo: esquinas diagonales cortadas 2">
            <a:extLst>
              <a:ext uri="{FF2B5EF4-FFF2-40B4-BE49-F238E27FC236}">
                <a16:creationId xmlns:a16="http://schemas.microsoft.com/office/drawing/2014/main" id="{FEFFA74F-D68C-6536-3E73-9D6C9393AD15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06318E1E-B7FD-1F98-63B2-E93E6281B9D0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7857D4F-F3ED-C8C3-601A-089BC039FD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743830" cy="50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diagonales cortadas 1">
            <a:extLst>
              <a:ext uri="{FF2B5EF4-FFF2-40B4-BE49-F238E27FC236}">
                <a16:creationId xmlns:a16="http://schemas.microsoft.com/office/drawing/2014/main" id="{36804B4D-AF97-D6DE-96B8-40666A708EA5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: una sola esquina cortada 2">
            <a:extLst>
              <a:ext uri="{FF2B5EF4-FFF2-40B4-BE49-F238E27FC236}">
                <a16:creationId xmlns:a16="http://schemas.microsoft.com/office/drawing/2014/main" id="{7B9C98C5-0BBA-633A-4BED-9B43258C3E74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52C4AF2-40AA-B1DB-B5B3-DE580D8769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1"/>
            <a:ext cx="743830" cy="50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2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C9840A6B-9138-4F82-97FC-45C94A0A4CBA}"/>
              </a:ext>
            </a:extLst>
          </p:cNvPr>
          <p:cNvSpPr/>
          <p:nvPr userDrawn="1"/>
        </p:nvSpPr>
        <p:spPr>
          <a:xfrm>
            <a:off x="0" y="247829"/>
            <a:ext cx="12192000" cy="4235294"/>
          </a:xfrm>
          <a:prstGeom prst="snip2Diag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309AE27C-C83F-4D08-AB75-DC0C3A117488}"/>
              </a:ext>
            </a:extLst>
          </p:cNvPr>
          <p:cNvSpPr/>
          <p:nvPr userDrawn="1"/>
        </p:nvSpPr>
        <p:spPr>
          <a:xfrm>
            <a:off x="0" y="4483123"/>
            <a:ext cx="12192000" cy="268340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FC53D21-19EE-480D-9317-DC770DFC8498}"/>
              </a:ext>
            </a:extLst>
          </p:cNvPr>
          <p:cNvSpPr txBox="1"/>
          <p:nvPr userDrawn="1"/>
        </p:nvSpPr>
        <p:spPr>
          <a:xfrm>
            <a:off x="4401085" y="752030"/>
            <a:ext cx="2931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¡GRACIAS! 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F3C5579A-8928-4AA8-A9E6-215992A05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7024" y="1624783"/>
            <a:ext cx="6038969" cy="1500187"/>
          </a:xfrm>
        </p:spPr>
        <p:txBody>
          <a:bodyPr/>
          <a:lstStyle>
            <a:lvl1pPr marL="0" indent="0">
              <a:buNone/>
              <a:defRPr sz="24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pic>
        <p:nvPicPr>
          <p:cNvPr id="2" name="Imagen 1" descr="Texto&#10;&#10;Descripción generada automáticamente con confianza media">
            <a:extLst>
              <a:ext uri="{FF2B5EF4-FFF2-40B4-BE49-F238E27FC236}">
                <a16:creationId xmlns:a16="http://schemas.microsoft.com/office/drawing/2014/main" id="{7C4A2050-F9BA-7BDE-FF7C-798362B3BF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501" y="5212660"/>
            <a:ext cx="7543952" cy="121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79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94DF9-1D27-4E66-B413-304BC935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D9DAE-6859-4864-AB51-81A1A6D85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2742E-2261-4A27-A0A0-BEB28D16B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94C4EC-BBF5-4979-95B0-DCEA9573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9FEE45-1BF4-4C3C-8087-1B846656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3DCCC-5DD3-49BB-B1F4-B26DB346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BC3232-708B-4BE1-907D-ACC07CE3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6DA44B-F2CD-41C2-87FC-669C15997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1ED97-D17E-4870-98CE-A03B32ACC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9A50B-7B3B-49E6-800A-EF28D90C4063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B5E5EF-3650-4CBF-8500-9ED962C3A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48727-71A2-4107-A804-E360834A4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70DC3-2493-443E-B68D-507507ACBD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64FC90-4914-4A60-B613-567BCFEB1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52EA5-C32A-4C6A-97FE-86261143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D8331-7EBB-49A2-8681-1E679E77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38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E296250-5995-4B1E-86C4-DFABC4298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764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10357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rosabel roig</dc:creator>
  <cp:lastModifiedBy>Usuario usuario</cp:lastModifiedBy>
  <cp:revision>7</cp:revision>
  <dcterms:created xsi:type="dcterms:W3CDTF">2022-01-05T05:38:35Z</dcterms:created>
  <dcterms:modified xsi:type="dcterms:W3CDTF">2024-07-11T06:15:21Z</dcterms:modified>
</cp:coreProperties>
</file>