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28790900" cy="359918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215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7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BDBDB"/>
          </a:solidFill>
        </a:fill>
      </a:tcStyle>
    </a:wholeTbl>
    <a:band2H>
      <a:tcTxStyle/>
      <a:tcStyle>
        <a:tcBdr/>
        <a:fill>
          <a:solidFill>
            <a:srgbClr val="EEEE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4963" autoAdjust="0"/>
    <p:restoredTop sz="94694" autoAdjust="0"/>
  </p:normalViewPr>
  <p:slideViewPr>
    <p:cSldViewPr snapToGrid="0" snapToObjects="1">
      <p:cViewPr varScale="1">
        <p:scale>
          <a:sx n="21" d="100"/>
          <a:sy n="21" d="100"/>
        </p:scale>
        <p:origin x="258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876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79A733EC-BC16-48E7-BB0C-E6493454A1C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9BE146F-9672-4485-BA19-2A88881C80F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6A1D72-B86E-44C1-B851-71BA486239F5}" type="datetimeFigureOut">
              <a:rPr lang="es-ES" smtClean="0"/>
              <a:t>11/07/2024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54A3CD4-8C82-42FF-A9AF-EFFCECC73F0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212F5FD-DD86-4A7A-9281-94F1472D80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697609-669D-444F-8423-BA29CF7B432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209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1900602"/>
      </p:ext>
    </p:extLst>
  </p:cSld>
  <p:clrMap bg1="dk1" tx1="lt1" bg2="dk2" tx2="lt2" accent1="accent1" accent2="accent2" accent3="accent3" accent4="accent4" accent5="accent5" accent6="accent6" hlink="hlink" folHlink="folHlink"/>
  <p:notesStyle>
    <a:lvl1pPr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1pPr>
    <a:lvl2pPr indent="228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2pPr>
    <a:lvl3pPr indent="457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3pPr>
    <a:lvl4pPr indent="685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4pPr>
    <a:lvl5pPr indent="9144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5pPr>
    <a:lvl6pPr indent="11430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6pPr>
    <a:lvl7pPr indent="13716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7pPr>
    <a:lvl8pPr indent="16002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8pPr>
    <a:lvl9pPr indent="1828800" latinLnBrk="0">
      <a:defRPr sz="1200">
        <a:solidFill>
          <a:srgbClr val="FFFFFF"/>
        </a:solidFill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F6D9EB79-A2B4-47BB-902E-A925FA6BB400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6752AB50-B2D7-4341-A035-B75A74E386FA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6EF971E9-29C5-E00F-C0BB-097E30FBD681}"/>
              </a:ext>
            </a:extLst>
          </p:cNvPr>
          <p:cNvSpPr/>
          <p:nvPr userDrawn="1"/>
        </p:nvSpPr>
        <p:spPr>
          <a:xfrm>
            <a:off x="-391886" y="34703657"/>
            <a:ext cx="18941143" cy="1288143"/>
          </a:xfrm>
          <a:prstGeom prst="rect">
            <a:avLst/>
          </a:prstGeom>
          <a:solidFill>
            <a:srgbClr val="FF0000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9F1C3DED-DCD2-B012-B626-7179F144C681}"/>
              </a:ext>
            </a:extLst>
          </p:cNvPr>
          <p:cNvSpPr/>
          <p:nvPr userDrawn="1"/>
        </p:nvSpPr>
        <p:spPr>
          <a:xfrm>
            <a:off x="18549257" y="34703656"/>
            <a:ext cx="10241643" cy="128814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algn="l" defTabSz="914215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7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"/>
            </a:endParaRPr>
          </a:p>
        </p:txBody>
      </p:sp>
      <p:pic>
        <p:nvPicPr>
          <p:cNvPr id="4" name="Imagen 3" descr="Texto&#10;&#10;Descripción generada automáticamente con confianza media">
            <a:extLst>
              <a:ext uri="{FF2B5EF4-FFF2-40B4-BE49-F238E27FC236}">
                <a16:creationId xmlns:a16="http://schemas.microsoft.com/office/drawing/2014/main" id="{421E12E2-FFA8-20F2-FF1D-F98669753F2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49257" y="0"/>
            <a:ext cx="10079736" cy="161848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ctr" defTabSz="3701679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79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1385747" marR="0" indent="-138574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3160478" marR="0" indent="-131122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4945212" marR="0" indent="-1243533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•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7024747" marR="0" indent="-1473816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–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8878761" marR="0" indent="-1473817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925210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9622380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9992655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10362931" marR="0" indent="-1476295" algn="l" defTabSz="3701679" rtl="0" latinLnBrk="0">
        <a:lnSpc>
          <a:spcPct val="100000"/>
        </a:lnSpc>
        <a:spcBef>
          <a:spcPts val="3000"/>
        </a:spcBef>
        <a:spcAft>
          <a:spcPts val="0"/>
        </a:spcAft>
        <a:buClrTx/>
        <a:buSzPct val="100000"/>
        <a:buFontTx/>
        <a:buChar char="»"/>
        <a:tabLst/>
        <a:defRPr sz="1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215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"/>
          <p:cNvGrpSpPr/>
          <p:nvPr/>
        </p:nvGrpSpPr>
        <p:grpSpPr>
          <a:xfrm>
            <a:off x="1" y="7444886"/>
            <a:ext cx="28790898" cy="1"/>
            <a:chOff x="0" y="0"/>
            <a:chExt cx="28790896" cy="0"/>
          </a:xfrm>
        </p:grpSpPr>
        <p:sp>
          <p:nvSpPr>
            <p:cNvPr id="23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24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9" name="Group"/>
          <p:cNvGrpSpPr/>
          <p:nvPr/>
        </p:nvGrpSpPr>
        <p:grpSpPr>
          <a:xfrm>
            <a:off x="1" y="11915185"/>
            <a:ext cx="28790898" cy="1"/>
            <a:chOff x="0" y="0"/>
            <a:chExt cx="28790896" cy="0"/>
          </a:xfrm>
        </p:grpSpPr>
        <p:sp>
          <p:nvSpPr>
            <p:cNvPr id="2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4" name="Group"/>
          <p:cNvGrpSpPr/>
          <p:nvPr/>
        </p:nvGrpSpPr>
        <p:grpSpPr>
          <a:xfrm>
            <a:off x="1" y="15825113"/>
            <a:ext cx="28790898" cy="1"/>
            <a:chOff x="0" y="0"/>
            <a:chExt cx="28790896" cy="0"/>
          </a:xfrm>
        </p:grpSpPr>
        <p:sp>
          <p:nvSpPr>
            <p:cNvPr id="3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  <p:sp>
          <p:nvSpPr>
            <p:cNvPr id="3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>
                <a:latin typeface="+mj-lt"/>
              </a:endParaRPr>
            </a:p>
          </p:txBody>
        </p:sp>
      </p:grpSp>
      <p:grpSp>
        <p:nvGrpSpPr>
          <p:cNvPr id="39" name="Group"/>
          <p:cNvGrpSpPr/>
          <p:nvPr/>
        </p:nvGrpSpPr>
        <p:grpSpPr>
          <a:xfrm>
            <a:off x="1" y="24094214"/>
            <a:ext cx="28790898" cy="2"/>
            <a:chOff x="0" y="0"/>
            <a:chExt cx="28790896" cy="0"/>
          </a:xfrm>
        </p:grpSpPr>
        <p:sp>
          <p:nvSpPr>
            <p:cNvPr id="37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38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44" name="Group"/>
          <p:cNvGrpSpPr/>
          <p:nvPr/>
        </p:nvGrpSpPr>
        <p:grpSpPr>
          <a:xfrm>
            <a:off x="1" y="28955441"/>
            <a:ext cx="28790899" cy="1"/>
            <a:chOff x="0" y="0"/>
            <a:chExt cx="28790896" cy="0"/>
          </a:xfrm>
        </p:grpSpPr>
        <p:sp>
          <p:nvSpPr>
            <p:cNvPr id="42" name="Line"/>
            <p:cNvSpPr/>
            <p:nvPr/>
          </p:nvSpPr>
          <p:spPr>
            <a:xfrm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  <p:sp>
          <p:nvSpPr>
            <p:cNvPr id="43" name="Line"/>
            <p:cNvSpPr/>
            <p:nvPr/>
          </p:nvSpPr>
          <p:spPr>
            <a:xfrm flipH="1" flipV="1">
              <a:off x="0" y="0"/>
              <a:ext cx="28790897" cy="1"/>
            </a:xfrm>
            <a:prstGeom prst="line">
              <a:avLst/>
            </a:prstGeom>
            <a:noFill/>
            <a:ln w="9525" cap="flat">
              <a:noFill/>
              <a:prstDash val="solid"/>
              <a:miter lim="800000"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1_plantilla_ixseom">
  <a:themeElements>
    <a:clrScheme name="1_plantilla_ixseom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1_plantilla_ixseom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1_plantilla_ixseom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215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7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0</Words>
  <Application>Microsoft Office PowerPoint</Application>
  <PresentationFormat>Personalizado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1_plantilla_ixseom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Usuario</dc:creator>
  <cp:keywords/>
  <dc:description/>
  <cp:lastModifiedBy>Usuario usuario</cp:lastModifiedBy>
  <cp:revision>56</cp:revision>
  <dcterms:modified xsi:type="dcterms:W3CDTF">2024-07-11T06:11:44Z</dcterms:modified>
  <cp:category/>
</cp:coreProperties>
</file>