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8790900" cy="35991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63" autoAdjust="0"/>
    <p:restoredTop sz="94694" autoAdjust="0"/>
  </p:normalViewPr>
  <p:slideViewPr>
    <p:cSldViewPr snapToGrid="0" snapToObjects="1">
      <p:cViewPr>
        <p:scale>
          <a:sx n="10" d="100"/>
          <a:sy n="10" d="100"/>
        </p:scale>
        <p:origin x="1662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9A733EC-BC16-48E7-BB0C-E6493454A1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BE146F-9672-4485-BA19-2A88881C80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A1D72-B86E-44C1-B851-71BA486239F5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4A3CD4-8C82-42FF-A9AF-EFFCECC73F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12F5FD-DD86-4A7A-9281-94F1472D80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97609-669D-444F-8423-BA29CF7B43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209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1900602"/>
      </p:ext>
    </p:extLst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6D9EB79-A2B4-47BB-902E-A925FA6BB400}"/>
              </a:ext>
            </a:extLst>
          </p:cNvPr>
          <p:cNvSpPr/>
          <p:nvPr userDrawn="1"/>
        </p:nvSpPr>
        <p:spPr>
          <a:xfrm>
            <a:off x="-391886" y="34703657"/>
            <a:ext cx="18941143" cy="1288143"/>
          </a:xfrm>
          <a:prstGeom prst="rect">
            <a:avLst/>
          </a:prstGeom>
          <a:solidFill>
            <a:srgbClr val="FF0000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752AB50-B2D7-4341-A035-B75A74E386FA}"/>
              </a:ext>
            </a:extLst>
          </p:cNvPr>
          <p:cNvSpPr/>
          <p:nvPr userDrawn="1"/>
        </p:nvSpPr>
        <p:spPr>
          <a:xfrm>
            <a:off x="18549257" y="34703656"/>
            <a:ext cx="10241643" cy="128814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6EF971E9-29C5-E00F-C0BB-097E30FBD681}"/>
              </a:ext>
            </a:extLst>
          </p:cNvPr>
          <p:cNvSpPr/>
          <p:nvPr userDrawn="1"/>
        </p:nvSpPr>
        <p:spPr>
          <a:xfrm>
            <a:off x="-391886" y="34703657"/>
            <a:ext cx="18941143" cy="1288143"/>
          </a:xfrm>
          <a:prstGeom prst="rect">
            <a:avLst/>
          </a:prstGeom>
          <a:solidFill>
            <a:srgbClr val="FF0000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F1C3DED-DCD2-B012-B626-7179F144C681}"/>
              </a:ext>
            </a:extLst>
          </p:cNvPr>
          <p:cNvSpPr/>
          <p:nvPr userDrawn="1"/>
        </p:nvSpPr>
        <p:spPr>
          <a:xfrm>
            <a:off x="18549257" y="34703656"/>
            <a:ext cx="10241643" cy="128814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6013" y="0"/>
            <a:ext cx="10734887" cy="15136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1385747" marR="0" indent="-1385747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•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3160478" marR="0" indent="-131122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–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4945212" marR="0" indent="-1243533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•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7024747" marR="0" indent="-1473816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–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8878761" marR="0" indent="-1473817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9252101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9622380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9992655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10362931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"/>
          <p:cNvGrpSpPr/>
          <p:nvPr/>
        </p:nvGrpSpPr>
        <p:grpSpPr>
          <a:xfrm>
            <a:off x="1" y="7444886"/>
            <a:ext cx="28790898" cy="1"/>
            <a:chOff x="0" y="0"/>
            <a:chExt cx="28790896" cy="0"/>
          </a:xfrm>
        </p:grpSpPr>
        <p:sp>
          <p:nvSpPr>
            <p:cNvPr id="23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29" name="Group"/>
          <p:cNvGrpSpPr/>
          <p:nvPr/>
        </p:nvGrpSpPr>
        <p:grpSpPr>
          <a:xfrm>
            <a:off x="1" y="11915185"/>
            <a:ext cx="28790898" cy="1"/>
            <a:chOff x="0" y="0"/>
            <a:chExt cx="28790896" cy="0"/>
          </a:xfrm>
        </p:grpSpPr>
        <p:sp>
          <p:nvSpPr>
            <p:cNvPr id="27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Group"/>
          <p:cNvGrpSpPr/>
          <p:nvPr/>
        </p:nvGrpSpPr>
        <p:grpSpPr>
          <a:xfrm>
            <a:off x="1" y="15825113"/>
            <a:ext cx="28790898" cy="1"/>
            <a:chOff x="0" y="0"/>
            <a:chExt cx="28790896" cy="0"/>
          </a:xfrm>
        </p:grpSpPr>
        <p:sp>
          <p:nvSpPr>
            <p:cNvPr id="32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+mj-lt"/>
              </a:endParaRPr>
            </a:p>
          </p:txBody>
        </p:sp>
        <p:sp>
          <p:nvSpPr>
            <p:cNvPr id="33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+mj-lt"/>
              </a:endParaRPr>
            </a:p>
          </p:txBody>
        </p:sp>
      </p:grpSp>
      <p:grpSp>
        <p:nvGrpSpPr>
          <p:cNvPr id="39" name="Group"/>
          <p:cNvGrpSpPr/>
          <p:nvPr/>
        </p:nvGrpSpPr>
        <p:grpSpPr>
          <a:xfrm>
            <a:off x="1" y="24094214"/>
            <a:ext cx="28790898" cy="2"/>
            <a:chOff x="0" y="0"/>
            <a:chExt cx="28790896" cy="0"/>
          </a:xfrm>
        </p:grpSpPr>
        <p:sp>
          <p:nvSpPr>
            <p:cNvPr id="37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38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44" name="Group"/>
          <p:cNvGrpSpPr/>
          <p:nvPr/>
        </p:nvGrpSpPr>
        <p:grpSpPr>
          <a:xfrm>
            <a:off x="1" y="28955441"/>
            <a:ext cx="28790899" cy="1"/>
            <a:chOff x="0" y="0"/>
            <a:chExt cx="28790896" cy="0"/>
          </a:xfrm>
        </p:grpSpPr>
        <p:sp>
          <p:nvSpPr>
            <p:cNvPr id="42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43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plantilla_ixseom">
  <a:themeElements>
    <a:clrScheme name="1_plantilla_ixseo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1_plantilla_ixseom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plantilla_ixse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plantilla_ixseom">
  <a:themeElements>
    <a:clrScheme name="1_plantilla_ixseo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1_plantilla_ixseom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plantilla_ixse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1_plantilla_ixseom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Usuario</dc:creator>
  <cp:keywords/>
  <dc:description/>
  <cp:lastModifiedBy>ROSABEL ROIG VILA</cp:lastModifiedBy>
  <cp:revision>57</cp:revision>
  <dcterms:modified xsi:type="dcterms:W3CDTF">2026-03-19T22:13:06Z</dcterms:modified>
  <cp:category/>
</cp:coreProperties>
</file>